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62" r:id="rId6"/>
    <p:sldId id="259" r:id="rId7"/>
    <p:sldId id="260" r:id="rId8"/>
    <p:sldId id="266" r:id="rId9"/>
    <p:sldId id="261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97705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03282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33848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406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1042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6127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63093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510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5602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140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076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9BEA1-C7D5-4EC8-8732-4807E6B5DD1A}" type="datetimeFigureOut">
              <a:rPr lang="en-CA" smtClean="0"/>
              <a:t>30/09/2011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86554-61CE-4B00-BD02-323AC94E1FA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87960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n-CA" b="1" dirty="0" smtClean="0"/>
              <a:t>“Motivating Boys”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/>
          </a:bodyPr>
          <a:lstStyle/>
          <a:p>
            <a:r>
              <a:rPr lang="en-CA" sz="1700" i="1" dirty="0" smtClean="0"/>
              <a:t>“</a:t>
            </a:r>
            <a:r>
              <a:rPr lang="en-CA" sz="1700" i="1" dirty="0" smtClean="0"/>
              <a:t>Helping (motivating) </a:t>
            </a:r>
            <a:r>
              <a:rPr lang="en-CA" sz="1700" i="1" dirty="0" smtClean="0"/>
              <a:t>boys </a:t>
            </a:r>
            <a:r>
              <a:rPr lang="en-CA" sz="1700" i="1" dirty="0" smtClean="0"/>
              <a:t>to be</a:t>
            </a:r>
            <a:r>
              <a:rPr lang="en-CA" sz="1700" i="1" dirty="0" smtClean="0"/>
              <a:t> </a:t>
            </a:r>
            <a:r>
              <a:rPr lang="en-CA" sz="1700" i="1" dirty="0" smtClean="0"/>
              <a:t>more Christ-like in all areas of life”</a:t>
            </a:r>
          </a:p>
          <a:p>
            <a:endParaRPr lang="en-CA" sz="1700" dirty="0" smtClean="0"/>
          </a:p>
          <a:p>
            <a:endParaRPr lang="en-CA" dirty="0"/>
          </a:p>
          <a:p>
            <a:endParaRPr lang="en-CA" dirty="0" smtClean="0"/>
          </a:p>
          <a:p>
            <a:endParaRPr lang="en-CA" dirty="0"/>
          </a:p>
          <a:p>
            <a:r>
              <a:rPr lang="en-CA" dirty="0" err="1" smtClean="0"/>
              <a:t>Berean</a:t>
            </a:r>
            <a:r>
              <a:rPr lang="en-CA" dirty="0" smtClean="0"/>
              <a:t> Council Workshop</a:t>
            </a:r>
          </a:p>
          <a:p>
            <a:r>
              <a:rPr lang="en-CA" dirty="0" smtClean="0"/>
              <a:t>Oct. 1, 2011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00802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268760"/>
            <a:ext cx="8208912" cy="5328592"/>
          </a:xfrm>
        </p:spPr>
        <p:txBody>
          <a:bodyPr>
            <a:normAutofit/>
          </a:bodyPr>
          <a:lstStyle/>
          <a:p>
            <a:r>
              <a:rPr lang="en-CA" sz="1600" i="1" dirty="0" smtClean="0"/>
              <a:t>“Helping boys </a:t>
            </a:r>
            <a:r>
              <a:rPr lang="en-CA" sz="1600" i="1" dirty="0" smtClean="0"/>
              <a:t>to be</a:t>
            </a:r>
            <a:r>
              <a:rPr lang="en-CA" sz="1600" i="1" dirty="0" smtClean="0"/>
              <a:t> </a:t>
            </a:r>
            <a:r>
              <a:rPr lang="en-CA" sz="1600" i="1" dirty="0" smtClean="0"/>
              <a:t>more Christ-like in all areas of life”</a:t>
            </a:r>
          </a:p>
          <a:p>
            <a:endParaRPr lang="en-CA" sz="1600" dirty="0" smtClean="0"/>
          </a:p>
          <a:p>
            <a:r>
              <a:rPr lang="en-CA" b="1" dirty="0" smtClean="0"/>
              <a:t>Recap:</a:t>
            </a:r>
            <a:endParaRPr lang="en-CA" b="1" dirty="0"/>
          </a:p>
          <a:p>
            <a:pPr algn="l"/>
            <a:r>
              <a:rPr lang="en-CA" sz="2800" dirty="0" smtClean="0"/>
              <a:t>What is motivation?</a:t>
            </a:r>
            <a:endParaRPr lang="en-CA" sz="2800" dirty="0"/>
          </a:p>
          <a:p>
            <a:pPr algn="l"/>
            <a:endParaRPr lang="en-CA" sz="2800" dirty="0"/>
          </a:p>
          <a:p>
            <a:pPr algn="l"/>
            <a:r>
              <a:rPr lang="en-CA" sz="2800" dirty="0" smtClean="0"/>
              <a:t>How are boys motivated?</a:t>
            </a:r>
          </a:p>
          <a:p>
            <a:pPr algn="l"/>
            <a:endParaRPr lang="en-CA" sz="2800" dirty="0" smtClean="0"/>
          </a:p>
          <a:p>
            <a:pPr algn="l"/>
            <a:r>
              <a:rPr lang="en-CA" sz="2800" dirty="0" smtClean="0"/>
              <a:t>How do we keep them motivated?</a:t>
            </a:r>
          </a:p>
          <a:p>
            <a:pPr algn="l"/>
            <a:endParaRPr lang="en-CA" sz="2800" dirty="0" smtClean="0"/>
          </a:p>
          <a:p>
            <a:pPr algn="l"/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306503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en-CA" b="1" dirty="0" smtClean="0"/>
              <a:t>“Motivating Boys”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937992"/>
          </a:xfrm>
        </p:spPr>
        <p:txBody>
          <a:bodyPr>
            <a:normAutofit/>
          </a:bodyPr>
          <a:lstStyle/>
          <a:p>
            <a:r>
              <a:rPr lang="en-CA" sz="1700" i="1" dirty="0" smtClean="0"/>
              <a:t>“Helping boys </a:t>
            </a:r>
            <a:r>
              <a:rPr lang="en-CA" sz="1700" i="1" dirty="0" smtClean="0"/>
              <a:t>to be</a:t>
            </a:r>
            <a:r>
              <a:rPr lang="en-CA" sz="1700" i="1" dirty="0" smtClean="0"/>
              <a:t> </a:t>
            </a:r>
            <a:r>
              <a:rPr lang="en-CA" sz="1700" i="1" dirty="0" smtClean="0"/>
              <a:t>more Christ-like in all areas of life”</a:t>
            </a:r>
          </a:p>
          <a:p>
            <a:endParaRPr lang="en-CA" sz="1700" dirty="0" smtClean="0"/>
          </a:p>
          <a:p>
            <a:endParaRPr lang="en-CA" dirty="0"/>
          </a:p>
          <a:p>
            <a:endParaRPr lang="en-CA" sz="2400" dirty="0" smtClean="0"/>
          </a:p>
          <a:p>
            <a:r>
              <a:rPr lang="en-CA" sz="2400" dirty="0" smtClean="0"/>
              <a:t>Thanks for attending.  Please fill out an evaluation if you haven’t done so already</a:t>
            </a:r>
            <a:r>
              <a:rPr lang="en-CA" sz="2400" dirty="0" smtClean="0"/>
              <a:t>.  Have a great afternoon!</a:t>
            </a:r>
            <a:endParaRPr lang="en-CA" sz="2400" dirty="0" smtClean="0"/>
          </a:p>
        </p:txBody>
      </p:sp>
    </p:spTree>
    <p:extLst>
      <p:ext uri="{BB962C8B-B14F-4D97-AF65-F5344CB8AC3E}">
        <p14:creationId xmlns:p14="http://schemas.microsoft.com/office/powerpoint/2010/main" val="3280499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5472608"/>
          </a:xfrm>
        </p:spPr>
        <p:txBody>
          <a:bodyPr/>
          <a:lstStyle/>
          <a:p>
            <a:r>
              <a:rPr lang="en-CA" sz="1600" i="1" dirty="0" smtClean="0"/>
              <a:t>“Helping boys </a:t>
            </a:r>
            <a:r>
              <a:rPr lang="en-CA" sz="1600" i="1" dirty="0" smtClean="0"/>
              <a:t>to be</a:t>
            </a:r>
            <a:r>
              <a:rPr lang="en-CA" sz="1600" i="1" dirty="0" smtClean="0"/>
              <a:t> </a:t>
            </a:r>
            <a:r>
              <a:rPr lang="en-CA" sz="1600" i="1" dirty="0" smtClean="0"/>
              <a:t>more Christ-like in all areas of life”</a:t>
            </a:r>
          </a:p>
          <a:p>
            <a:endParaRPr lang="en-CA" sz="1600" dirty="0" smtClean="0"/>
          </a:p>
          <a:p>
            <a:pPr algn="l"/>
            <a:r>
              <a:rPr lang="en-CA" b="1" dirty="0" smtClean="0"/>
              <a:t>Introductions</a:t>
            </a:r>
            <a:r>
              <a:rPr lang="en-CA" dirty="0" smtClean="0"/>
              <a:t>:  Your name, your club, what you enjoyed most about your first year as a counsellor</a:t>
            </a:r>
            <a:endParaRPr lang="en-C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861048"/>
            <a:ext cx="3851920" cy="2543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665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5472608"/>
          </a:xfrm>
        </p:spPr>
        <p:txBody>
          <a:bodyPr/>
          <a:lstStyle/>
          <a:p>
            <a:r>
              <a:rPr lang="en-CA" sz="1600" i="1" dirty="0" smtClean="0"/>
              <a:t>“Helping boys </a:t>
            </a:r>
            <a:r>
              <a:rPr lang="en-CA" sz="1600" i="1" dirty="0"/>
              <a:t> </a:t>
            </a:r>
            <a:r>
              <a:rPr lang="en-CA" sz="1600" i="1" dirty="0" smtClean="0"/>
              <a:t>to be</a:t>
            </a:r>
            <a:r>
              <a:rPr lang="en-CA" sz="1600" i="1" dirty="0" smtClean="0"/>
              <a:t> </a:t>
            </a:r>
            <a:r>
              <a:rPr lang="en-CA" sz="1600" i="1" dirty="0" smtClean="0"/>
              <a:t>more Christ-like in all areas of life”</a:t>
            </a:r>
          </a:p>
          <a:p>
            <a:pPr algn="l"/>
            <a:endParaRPr lang="en-CA" dirty="0"/>
          </a:p>
          <a:p>
            <a:pPr algn="l"/>
            <a:r>
              <a:rPr lang="en-CA" dirty="0" smtClean="0"/>
              <a:t>The goal of this workshop is to ask and explore these questions: </a:t>
            </a:r>
            <a:endParaRPr lang="en-CA" dirty="0" smtClean="0"/>
          </a:p>
          <a:p>
            <a:pPr algn="l"/>
            <a:endParaRPr lang="en-CA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CA" dirty="0" smtClean="0"/>
              <a:t>What is motivation</a:t>
            </a:r>
            <a:r>
              <a:rPr lang="en-CA" dirty="0" smtClean="0"/>
              <a:t>?</a:t>
            </a:r>
            <a:endParaRPr lang="en-CA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CA" dirty="0" smtClean="0"/>
              <a:t>How are boys motivated</a:t>
            </a:r>
            <a:r>
              <a:rPr lang="en-CA" dirty="0" smtClean="0"/>
              <a:t>?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CA" dirty="0" smtClean="0"/>
              <a:t>Why do we motivate boys?</a:t>
            </a:r>
            <a:endParaRPr lang="en-CA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CA" dirty="0"/>
              <a:t>H</a:t>
            </a:r>
            <a:r>
              <a:rPr lang="en-CA" dirty="0" smtClean="0"/>
              <a:t>ow do we keep them motivated?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2924944"/>
            <a:ext cx="1773560" cy="1773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66761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5472608"/>
          </a:xfrm>
        </p:spPr>
        <p:txBody>
          <a:bodyPr/>
          <a:lstStyle/>
          <a:p>
            <a:r>
              <a:rPr lang="en-CA" sz="1600" i="1" dirty="0" smtClean="0"/>
              <a:t>“Helping boys </a:t>
            </a:r>
            <a:r>
              <a:rPr lang="en-CA" sz="1600" i="1" dirty="0" smtClean="0"/>
              <a:t>to be</a:t>
            </a:r>
            <a:r>
              <a:rPr lang="en-CA" sz="1600" i="1" dirty="0" smtClean="0"/>
              <a:t> </a:t>
            </a:r>
            <a:r>
              <a:rPr lang="en-CA" sz="1600" i="1" dirty="0" smtClean="0"/>
              <a:t>more Christ-like in all areas of life”</a:t>
            </a:r>
          </a:p>
          <a:p>
            <a:endParaRPr lang="en-CA" sz="1600" dirty="0" smtClean="0"/>
          </a:p>
          <a:p>
            <a:pPr algn="l"/>
            <a:r>
              <a:rPr lang="en-CA" b="1" dirty="0" smtClean="0"/>
              <a:t>1. What is motivation?</a:t>
            </a:r>
            <a:endParaRPr lang="en-CA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3178100"/>
            <a:ext cx="2304256" cy="2335255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484784"/>
            <a:ext cx="4346824" cy="5196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49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260648"/>
            <a:ext cx="7772400" cy="1470025"/>
          </a:xfrm>
        </p:spPr>
        <p:txBody>
          <a:bodyPr/>
          <a:lstStyle/>
          <a:p>
            <a:r>
              <a:rPr lang="en-CA" b="1" dirty="0" smtClean="0"/>
              <a:t>Motivating Boys</a:t>
            </a:r>
            <a:endParaRPr lang="en-CA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271"/>
            <a:ext cx="9144000" cy="6824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769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2376264"/>
          </a:xfrm>
        </p:spPr>
        <p:txBody>
          <a:bodyPr>
            <a:normAutofit fontScale="25000" lnSpcReduction="20000"/>
          </a:bodyPr>
          <a:lstStyle/>
          <a:p>
            <a:r>
              <a:rPr lang="en-CA" sz="6400" i="1" dirty="0" smtClean="0"/>
              <a:t>“Helping boys </a:t>
            </a:r>
            <a:r>
              <a:rPr lang="en-CA" sz="6400" i="1" dirty="0" smtClean="0"/>
              <a:t>to be </a:t>
            </a:r>
            <a:r>
              <a:rPr lang="en-CA" sz="6400" i="1" dirty="0" smtClean="0"/>
              <a:t>more </a:t>
            </a:r>
            <a:r>
              <a:rPr lang="en-CA" sz="6400" i="1" dirty="0" smtClean="0"/>
              <a:t>Christ-like in all areas of life</a:t>
            </a:r>
            <a:r>
              <a:rPr lang="en-CA" sz="6400" i="1" dirty="0" smtClean="0"/>
              <a:t>”</a:t>
            </a:r>
          </a:p>
          <a:p>
            <a:endParaRPr lang="en-CA" sz="6400" i="1" dirty="0" smtClean="0"/>
          </a:p>
          <a:p>
            <a:endParaRPr lang="en-CA" sz="1600" dirty="0" smtClean="0"/>
          </a:p>
          <a:p>
            <a:pPr algn="l"/>
            <a:r>
              <a:rPr lang="en-CA" sz="12800" b="1" dirty="0" smtClean="0"/>
              <a:t>2. How Are Boys Motivated?</a:t>
            </a:r>
          </a:p>
          <a:p>
            <a:pPr algn="l"/>
            <a:r>
              <a:rPr lang="en-CA" dirty="0" smtClean="0"/>
              <a:t>	</a:t>
            </a:r>
          </a:p>
          <a:p>
            <a:endParaRPr lang="en-CA" sz="2800" dirty="0" smtClean="0"/>
          </a:p>
          <a:p>
            <a:endParaRPr lang="en-CA" sz="2800" dirty="0"/>
          </a:p>
          <a:p>
            <a:endParaRPr lang="en-CA" sz="2800" dirty="0" smtClean="0"/>
          </a:p>
          <a:p>
            <a:pPr algn="l"/>
            <a:r>
              <a:rPr lang="en-CA" sz="11200" dirty="0" smtClean="0"/>
              <a:t>Motivation (according to this video):  the tension that results from an unsatisfied need.</a:t>
            </a:r>
          </a:p>
          <a:p>
            <a:endParaRPr lang="en-CA" sz="2800" dirty="0"/>
          </a:p>
          <a:p>
            <a:pPr algn="r"/>
            <a:endParaRPr lang="en-CA" sz="2800" i="1" dirty="0" smtClean="0"/>
          </a:p>
          <a:p>
            <a:endParaRPr lang="en-CA" sz="2800" dirty="0"/>
          </a:p>
          <a:p>
            <a:pPr algn="l"/>
            <a:endParaRPr lang="en-CA" sz="28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4185084"/>
            <a:ext cx="8208912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CA" sz="2800" dirty="0" smtClean="0"/>
              <a:t>While we are watching the video, listen for…</a:t>
            </a:r>
          </a:p>
          <a:p>
            <a:pPr marL="514350" indent="-514350" algn="l">
              <a:buAutoNum type="arabicParenR"/>
            </a:pPr>
            <a:r>
              <a:rPr lang="en-CA" sz="2800" dirty="0" smtClean="0"/>
              <a:t>the ways boys are motivated </a:t>
            </a:r>
          </a:p>
          <a:p>
            <a:pPr marL="514350" indent="-514350" algn="l">
              <a:buAutoNum type="arabicParenR"/>
            </a:pPr>
            <a:r>
              <a:rPr lang="en-CA" sz="2800" dirty="0" smtClean="0"/>
              <a:t>why we motivate boys.</a:t>
            </a:r>
          </a:p>
          <a:p>
            <a:pPr algn="r"/>
            <a:endParaRPr lang="en-CA" sz="2800" b="1" dirty="0" smtClean="0"/>
          </a:p>
          <a:p>
            <a:endParaRPr lang="en-CA" sz="2800" dirty="0" smtClean="0"/>
          </a:p>
          <a:p>
            <a:pPr algn="l"/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1034494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3096344"/>
          </a:xfrm>
        </p:spPr>
        <p:txBody>
          <a:bodyPr>
            <a:normAutofit lnSpcReduction="10000"/>
          </a:bodyPr>
          <a:lstStyle/>
          <a:p>
            <a:r>
              <a:rPr lang="en-CA" sz="1600" i="1" dirty="0" smtClean="0"/>
              <a:t>“Helping boys to be more Christ-like in all areas of life.”</a:t>
            </a:r>
            <a:endParaRPr lang="en-CA" sz="1600" i="1" dirty="0" smtClean="0"/>
          </a:p>
          <a:p>
            <a:endParaRPr lang="en-CA" dirty="0"/>
          </a:p>
          <a:p>
            <a:pPr algn="l"/>
            <a:r>
              <a:rPr lang="en-CA" b="1" dirty="0" smtClean="0"/>
              <a:t>2. How Are Boys Motivated</a:t>
            </a:r>
          </a:p>
          <a:p>
            <a:pPr algn="l"/>
            <a:endParaRPr lang="en-CA" dirty="0" smtClean="0"/>
          </a:p>
          <a:p>
            <a:pPr algn="l"/>
            <a:r>
              <a:rPr lang="en-CA" dirty="0" smtClean="0"/>
              <a:t>What </a:t>
            </a:r>
            <a:r>
              <a:rPr lang="en-CA" dirty="0" smtClean="0"/>
              <a:t>ideas for motivating boys did you see in the video</a:t>
            </a:r>
            <a:r>
              <a:rPr lang="en-CA" dirty="0" smtClean="0"/>
              <a:t>?</a:t>
            </a:r>
          </a:p>
          <a:p>
            <a:endParaRPr lang="en-CA" dirty="0"/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691952" y="3861048"/>
            <a:ext cx="8208912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CA" sz="1600" dirty="0" smtClean="0"/>
          </a:p>
          <a:p>
            <a:endParaRPr lang="en-CA" dirty="0" smtClean="0"/>
          </a:p>
          <a:p>
            <a:pPr algn="l"/>
            <a:r>
              <a:rPr lang="en-CA" dirty="0" smtClean="0"/>
              <a:t>What ideas for motivating boys can you find in Corps material?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79757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5328592"/>
          </a:xfrm>
        </p:spPr>
        <p:txBody>
          <a:bodyPr>
            <a:normAutofit/>
          </a:bodyPr>
          <a:lstStyle/>
          <a:p>
            <a:r>
              <a:rPr lang="en-CA" sz="1600" i="1" dirty="0" smtClean="0"/>
              <a:t>“Helping boys </a:t>
            </a:r>
            <a:r>
              <a:rPr lang="en-CA" sz="1600" i="1" dirty="0" smtClean="0"/>
              <a:t>to be </a:t>
            </a:r>
            <a:r>
              <a:rPr lang="en-CA" sz="1600" i="1" dirty="0" smtClean="0"/>
              <a:t>more </a:t>
            </a:r>
            <a:r>
              <a:rPr lang="en-CA" sz="1600" i="1" dirty="0" smtClean="0"/>
              <a:t>Christ-like in all areas of </a:t>
            </a:r>
            <a:r>
              <a:rPr lang="en-CA" sz="1600" i="1" dirty="0" smtClean="0"/>
              <a:t>life”</a:t>
            </a:r>
          </a:p>
          <a:p>
            <a:pPr algn="l"/>
            <a:endParaRPr lang="en-CA" sz="2000" i="1" dirty="0"/>
          </a:p>
          <a:p>
            <a:pPr algn="l"/>
            <a:r>
              <a:rPr lang="en-CA" b="1" dirty="0" smtClean="0"/>
              <a:t>3</a:t>
            </a:r>
            <a:r>
              <a:rPr lang="en-CA" b="1" dirty="0" smtClean="0"/>
              <a:t>. Why Do We Motivate Boys?</a:t>
            </a:r>
          </a:p>
          <a:p>
            <a:pPr algn="l"/>
            <a:r>
              <a:rPr lang="en-CA" dirty="0" smtClean="0"/>
              <a:t>	</a:t>
            </a:r>
          </a:p>
          <a:p>
            <a:pPr algn="l"/>
            <a:r>
              <a:rPr lang="en-CA" sz="2800" dirty="0" smtClean="0"/>
              <a:t>Why are we trying to motivate the Cadets in our Cadre?</a:t>
            </a:r>
          </a:p>
          <a:p>
            <a:pPr algn="l"/>
            <a:endParaRPr lang="en-CA" sz="2800" dirty="0" smtClean="0"/>
          </a:p>
          <a:p>
            <a:pPr algn="l"/>
            <a:r>
              <a:rPr lang="en-CA" sz="2800" dirty="0" smtClean="0"/>
              <a:t>What does the mission of </a:t>
            </a:r>
            <a:r>
              <a:rPr lang="en-CA" sz="2800" dirty="0" err="1" smtClean="0"/>
              <a:t>Cadeting</a:t>
            </a:r>
            <a:r>
              <a:rPr lang="en-CA" sz="2800" dirty="0" smtClean="0"/>
              <a:t> say about why we motivate boys?</a:t>
            </a:r>
          </a:p>
          <a:p>
            <a:endParaRPr lang="en-CA" sz="2800" dirty="0"/>
          </a:p>
          <a:p>
            <a:endParaRPr lang="en-CA" sz="2800" dirty="0" smtClean="0"/>
          </a:p>
          <a:p>
            <a:pPr algn="r"/>
            <a:endParaRPr lang="en-CA" sz="2800" i="1" dirty="0" smtClean="0"/>
          </a:p>
          <a:p>
            <a:endParaRPr lang="en-CA" sz="2800" dirty="0"/>
          </a:p>
          <a:p>
            <a:pPr algn="l"/>
            <a:endParaRPr lang="en-CA" sz="2800" dirty="0" smtClean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467544" y="4185084"/>
            <a:ext cx="8208912" cy="16561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CA" sz="2800" b="1" dirty="0" smtClean="0"/>
          </a:p>
          <a:p>
            <a:endParaRPr lang="en-CA" sz="2800" dirty="0" smtClean="0"/>
          </a:p>
          <a:p>
            <a:pPr algn="l"/>
            <a:endParaRPr lang="en-CA" sz="2800" dirty="0" smtClean="0"/>
          </a:p>
        </p:txBody>
      </p:sp>
    </p:spTree>
    <p:extLst>
      <p:ext uri="{BB962C8B-B14F-4D97-AF65-F5344CB8AC3E}">
        <p14:creationId xmlns:p14="http://schemas.microsoft.com/office/powerpoint/2010/main" val="393614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1101"/>
            <a:ext cx="7772400" cy="1470025"/>
          </a:xfrm>
        </p:spPr>
        <p:txBody>
          <a:bodyPr/>
          <a:lstStyle/>
          <a:p>
            <a:r>
              <a:rPr lang="en-C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Motivating Boys</a:t>
            </a:r>
            <a:endParaRPr lang="en-C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1124744"/>
            <a:ext cx="8208912" cy="5472608"/>
          </a:xfrm>
        </p:spPr>
        <p:txBody>
          <a:bodyPr/>
          <a:lstStyle/>
          <a:p>
            <a:r>
              <a:rPr lang="en-CA" sz="1600" i="1" dirty="0" smtClean="0"/>
              <a:t>“Helping boys </a:t>
            </a:r>
            <a:r>
              <a:rPr lang="en-CA" sz="1600" i="1" dirty="0" smtClean="0"/>
              <a:t>to be</a:t>
            </a:r>
            <a:r>
              <a:rPr lang="en-CA" sz="1600" i="1" dirty="0" smtClean="0"/>
              <a:t> </a:t>
            </a:r>
            <a:r>
              <a:rPr lang="en-CA" sz="1600" i="1" dirty="0" smtClean="0"/>
              <a:t>more Christ-like in all areas of life”</a:t>
            </a:r>
          </a:p>
          <a:p>
            <a:pPr algn="l"/>
            <a:r>
              <a:rPr lang="en-CA" b="1" dirty="0" smtClean="0"/>
              <a:t>4. How Do We </a:t>
            </a:r>
            <a:r>
              <a:rPr lang="en-CA" b="1" u="sng" dirty="0" smtClean="0"/>
              <a:t>Keep</a:t>
            </a:r>
            <a:r>
              <a:rPr lang="en-CA" b="1" dirty="0" smtClean="0"/>
              <a:t> Boys Motivated</a:t>
            </a:r>
          </a:p>
          <a:p>
            <a:pPr algn="l"/>
            <a:endParaRPr lang="en-CA" b="1" dirty="0" smtClean="0"/>
          </a:p>
          <a:p>
            <a:pPr algn="l"/>
            <a:r>
              <a:rPr lang="en-CA" sz="2800" dirty="0" smtClean="0"/>
              <a:t>Your turn:</a:t>
            </a:r>
            <a:endParaRPr lang="en-CA" sz="2800" dirty="0"/>
          </a:p>
          <a:p>
            <a:pPr algn="l"/>
            <a:endParaRPr lang="en-CA" sz="2800" dirty="0" smtClean="0"/>
          </a:p>
          <a:p>
            <a:r>
              <a:rPr lang="en-CA" sz="2800" dirty="0" smtClean="0"/>
              <a:t>Working in teams of two, come up with at least one new idea for motivating boys.  </a:t>
            </a:r>
            <a:r>
              <a:rPr lang="en-CA" sz="2800" dirty="0"/>
              <a:t>T</a:t>
            </a:r>
            <a:r>
              <a:rPr lang="en-CA" sz="2800" dirty="0" smtClean="0"/>
              <a:t>he idea should be consistent with both definitions of motivation.  Appoint one person in your team to present your idea.</a:t>
            </a:r>
            <a:endParaRPr lang="en-CA" sz="2800" dirty="0"/>
          </a:p>
        </p:txBody>
      </p:sp>
    </p:spTree>
    <p:extLst>
      <p:ext uri="{BB962C8B-B14F-4D97-AF65-F5344CB8AC3E}">
        <p14:creationId xmlns:p14="http://schemas.microsoft.com/office/powerpoint/2010/main" val="33797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450</TotalTime>
  <Words>382</Words>
  <Application>Microsoft Office PowerPoint</Application>
  <PresentationFormat>On-screen Show (4:3)</PresentationFormat>
  <Paragraphs>85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“Motivating Boys”</vt:lpstr>
      <vt:lpstr>Motivating Boys</vt:lpstr>
      <vt:lpstr>Motivating Boys</vt:lpstr>
      <vt:lpstr>Motivating Boys</vt:lpstr>
      <vt:lpstr>Motivating Boys</vt:lpstr>
      <vt:lpstr>Motivating Boys</vt:lpstr>
      <vt:lpstr>Motivating Boys</vt:lpstr>
      <vt:lpstr>Motivating Boys</vt:lpstr>
      <vt:lpstr>Motivating Boys</vt:lpstr>
      <vt:lpstr>Motivating Boys</vt:lpstr>
      <vt:lpstr>“Motivating Boys”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“Motivating Boys”</dc:title>
  <dc:creator>Brian Kemper</dc:creator>
  <cp:lastModifiedBy>Brian Kemper</cp:lastModifiedBy>
  <cp:revision>20</cp:revision>
  <dcterms:created xsi:type="dcterms:W3CDTF">2011-09-30T12:34:21Z</dcterms:created>
  <dcterms:modified xsi:type="dcterms:W3CDTF">2011-10-01T03:05:59Z</dcterms:modified>
</cp:coreProperties>
</file>